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94" r:id="rId4"/>
    <p:sldId id="295" r:id="rId5"/>
    <p:sldId id="29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716FB-80BC-4687-98F2-B6509E9FBF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FACB5-389B-46F0-9D32-6C5667957F05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50" advClick="0" advTm="7000">
        <p:wipe/>
      </p:transition>
    </mc:Choice>
    <mc:Fallback>
      <p:transition spd="med" advClick="0" advTm="7000">
        <p:wip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YSTEM037-PC\Desktop\New folder\1.png1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23495" y="1283335"/>
            <a:ext cx="9151620" cy="4290695"/>
          </a:xfrm>
          <a:prstGeom prst="rect">
            <a:avLst/>
          </a:prstGeom>
        </p:spPr>
      </p:pic>
    </p:spTree>
  </p:cSld>
  <p:clrMapOvr>
    <a:masterClrMapping/>
  </p:clrMapOvr>
  <p:transition spd="med" advClick="0" advTm="7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YSTEM037-PC\Desktop\slide2.pngslide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905" y="1283335"/>
            <a:ext cx="9182100" cy="4290695"/>
          </a:xfrm>
          <a:prstGeom prst="rect">
            <a:avLst/>
          </a:prstGeom>
        </p:spPr>
      </p:pic>
    </p:spTree>
  </p:cSld>
  <p:clrMapOvr>
    <a:masterClrMapping/>
  </p:clrMapOvr>
  <p:transition spd="med" advClick="0" advTm="7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YSTEM037-PC\Desktop\New folder\3.png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3175" y="1283335"/>
            <a:ext cx="9138920" cy="4290695"/>
          </a:xfrm>
          <a:prstGeom prst="rect">
            <a:avLst/>
          </a:prstGeom>
        </p:spPr>
      </p:pic>
    </p:spTree>
  </p:cSld>
  <p:clrMapOvr>
    <a:masterClrMapping/>
  </p:clrMapOvr>
  <p:transition spd="med" advClick="0" advTm="700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YSTEM037-PC\Desktop\slide4.pngslide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3175" y="1283335"/>
            <a:ext cx="9152890" cy="4290695"/>
          </a:xfrm>
          <a:prstGeom prst="rect">
            <a:avLst/>
          </a:prstGeom>
        </p:spPr>
      </p:pic>
    </p:spTree>
  </p:cSld>
  <p:clrMapOvr>
    <a:masterClrMapping/>
  </p:clrMapOvr>
  <p:transition spd="med" advClick="0" advTm="7000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SimSun</vt:lpstr>
      <vt:lpstr>Wingdings</vt:lpstr>
      <vt:lpstr>Microsoft YaHei</vt:lpstr>
      <vt:lpstr/>
      <vt:lpstr>Arial Unicode MS</vt:lpstr>
      <vt:lpstr>Calibri</vt:lpstr>
      <vt:lpstr>Segoe Print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Aravinth</dc:creator>
  <cp:lastModifiedBy>SYSTEM037-PC</cp:lastModifiedBy>
  <cp:revision>19</cp:revision>
  <dcterms:created xsi:type="dcterms:W3CDTF">2017-10-05T11:33:00Z</dcterms:created>
  <dcterms:modified xsi:type="dcterms:W3CDTF">2017-12-15T13:32:16Z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1033-10.2.0.5978</vt:lpwstr>
  </property>
</Properties>
</file>